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Marcellus"/>
      <p:regular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Bebas Neue"/>
      <p:regular r:id="rId45"/>
    </p:embeddedFont>
    <p:embeddedFont>
      <p:font typeface="Libre Baskerville"/>
      <p:regular r:id="rId46"/>
      <p:bold r:id="rId47"/>
      <p: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rcellus-regular.fntdata"/><Relationship Id="rId20" Type="http://schemas.openxmlformats.org/officeDocument/2006/relationships/slide" Target="slides/slide1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-italic.fntdata"/><Relationship Id="rId24" Type="http://schemas.openxmlformats.org/officeDocument/2006/relationships/slide" Target="slides/slide20.xml"/><Relationship Id="rId46" Type="http://schemas.openxmlformats.org/officeDocument/2006/relationships/font" Target="fonts/LibreBaskerville-regular.fntdata"/><Relationship Id="rId23" Type="http://schemas.openxmlformats.org/officeDocument/2006/relationships/slide" Target="slides/slide19.xml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ibreBaskerville-italic.fntdata"/><Relationship Id="rId25" Type="http://schemas.openxmlformats.org/officeDocument/2006/relationships/slide" Target="slides/slide21.xml"/><Relationship Id="rId47" Type="http://schemas.openxmlformats.org/officeDocument/2006/relationships/font" Target="fonts/LibreBaskerville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a1f552b2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a1f552b2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380d564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380d564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380be677e0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380be677e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3efd2e84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3efd2e84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80be677e0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380be677e0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380be677e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380be677e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380be677e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380be677e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380be677e0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380be677e0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380be677e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380be677e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80be677e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380be677e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a1f552b2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a1f552b2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380be677e0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380be677e0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380be677e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380be677e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380be677e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380be677e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380be677e0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380be677e0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80be677e0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380be677e0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380be677e0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380be677e0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380be677e0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380be677e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380be677e0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380be677e0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380be677e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380be677e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380be677e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380be677e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66b42add8_4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66b42add8_4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380be677e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380be677e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380be677e0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380be677e0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380be677e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380be677e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380be677e0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380be677e0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380d0ddd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380d0ddd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380d0dddd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380d0dddd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80be677e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380be677e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380be677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380be677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80be677e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80be677e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380be677e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380be677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3efd2e847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3efd2e847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80be677e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380be677e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title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1_1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74" name="Google Shape;74;p1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1_1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960900" y="1453375"/>
            <a:ext cx="31626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4960900" y="2115375"/>
            <a:ext cx="3162600" cy="12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1" name="Google Shape;81;p1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hasCustomPrompt="1" idx="2" type="title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_1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 flipH="1">
            <a:off x="1808975" y="2844988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hasCustomPrompt="1" idx="2" type="title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_2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2" name="Google Shape;102;p18"/>
          <p:cNvSpPr txBox="1"/>
          <p:nvPr>
            <p:ph hasCustomPrompt="1" idx="2" type="title"/>
          </p:nvPr>
        </p:nvSpPr>
        <p:spPr>
          <a:xfrm flipH="1">
            <a:off x="4943825" y="857238"/>
            <a:ext cx="1878300" cy="10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2_1_1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9" name="Google Shape;109;p19"/>
          <p:cNvSpPr txBox="1"/>
          <p:nvPr>
            <p:ph hasCustomPrompt="1" idx="2" type="title"/>
          </p:nvPr>
        </p:nvSpPr>
        <p:spPr>
          <a:xfrm flipH="1">
            <a:off x="5505800" y="2044938"/>
            <a:ext cx="1878300" cy="10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SECTION_HEADER_1_2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685926" y="2202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20"/>
          <p:cNvSpPr txBox="1"/>
          <p:nvPr>
            <p:ph idx="2" type="title"/>
          </p:nvPr>
        </p:nvSpPr>
        <p:spPr>
          <a:xfrm>
            <a:off x="3739626" y="1710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3" type="subTitle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idx="4" type="title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5" type="subTitle"/>
          </p:nvPr>
        </p:nvSpPr>
        <p:spPr>
          <a:xfrm>
            <a:off x="6132949" y="2202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idx="6" type="title"/>
          </p:nvPr>
        </p:nvSpPr>
        <p:spPr>
          <a:xfrm>
            <a:off x="6186649" y="1710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idx="8" type="title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_3"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hasCustomPrompt="1" idx="2" type="title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idx="4" type="title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hasCustomPrompt="1" idx="5" type="title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/>
          <p:nvPr>
            <p:ph idx="6" type="subTitle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2" name="Google Shape;132;p21"/>
          <p:cNvSpPr txBox="1"/>
          <p:nvPr>
            <p:ph idx="7" type="title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hasCustomPrompt="1" idx="8" type="title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9" type="subTitle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" name="Google Shape;135;p21"/>
          <p:cNvSpPr txBox="1"/>
          <p:nvPr>
            <p:ph idx="13" type="title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4" type="title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HEADER_1_3_2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hasCustomPrompt="1" idx="2" type="title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/>
          <p:nvPr>
            <p:ph idx="3" type="subTitle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2"/>
          <p:cNvSpPr txBox="1"/>
          <p:nvPr>
            <p:ph idx="4" type="title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hasCustomPrompt="1" idx="5" type="title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/>
          <p:nvPr>
            <p:ph idx="6" type="subTitle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2"/>
          <p:cNvSpPr txBox="1"/>
          <p:nvPr>
            <p:ph idx="7" type="title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hasCustomPrompt="1" idx="8" type="title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9" type="subTitle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3" name="Google Shape;153;p22"/>
          <p:cNvSpPr txBox="1"/>
          <p:nvPr>
            <p:ph idx="13" type="title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2">
            <a:hlinkClick/>
          </p:cNvPr>
          <p:cNvSpPr txBox="1"/>
          <p:nvPr>
            <p:ph hasCustomPrompt="1" idx="14" type="title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6" type="subTitle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7" name="Google Shape;157;p22"/>
          <p:cNvSpPr txBox="1"/>
          <p:nvPr>
            <p:ph idx="17" type="title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2">
            <a:hlinkClick/>
          </p:cNvPr>
          <p:cNvSpPr txBox="1"/>
          <p:nvPr>
            <p:ph hasCustomPrompt="1" idx="18" type="title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HEADER_1_1_1_1_2"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714050" y="2508238"/>
            <a:ext cx="22881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4" name="Google Shape;164;p23"/>
          <p:cNvSpPr txBox="1"/>
          <p:nvPr>
            <p:ph idx="2" type="subTitle"/>
          </p:nvPr>
        </p:nvSpPr>
        <p:spPr>
          <a:xfrm>
            <a:off x="6141875" y="2508238"/>
            <a:ext cx="22881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715625" y="2103175"/>
            <a:ext cx="2288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3" type="title"/>
          </p:nvPr>
        </p:nvSpPr>
        <p:spPr>
          <a:xfrm>
            <a:off x="6140150" y="2103175"/>
            <a:ext cx="2288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SECTION_HEADER_1_1_1_1_2_1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4" name="Google Shape;174;p2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 flipH="1">
            <a:off x="6125100" y="13740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2" type="subTitle"/>
          </p:nvPr>
        </p:nvSpPr>
        <p:spPr>
          <a:xfrm flipH="1">
            <a:off x="720025" y="28470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3" type="subTitle"/>
          </p:nvPr>
        </p:nvSpPr>
        <p:spPr>
          <a:xfrm flipH="1">
            <a:off x="4572000" y="1876339"/>
            <a:ext cx="38520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4" type="subTitle"/>
          </p:nvPr>
        </p:nvSpPr>
        <p:spPr>
          <a:xfrm flipH="1">
            <a:off x="720025" y="3349800"/>
            <a:ext cx="38520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SECTION_HEADER_1_1_1_1_2_1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3" type="subTitle"/>
          </p:nvPr>
        </p:nvSpPr>
        <p:spPr>
          <a:xfrm>
            <a:off x="720025" y="2016625"/>
            <a:ext cx="3852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4" type="subTitle"/>
          </p:nvPr>
        </p:nvSpPr>
        <p:spPr>
          <a:xfrm>
            <a:off x="4572000" y="3273600"/>
            <a:ext cx="3852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HEADER_1_1_1_1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" name="Google Shape;193;p26"/>
          <p:cNvSpPr txBox="1"/>
          <p:nvPr>
            <p:ph idx="2" type="subTitle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" name="Google Shape;194;p26"/>
          <p:cNvSpPr txBox="1"/>
          <p:nvPr>
            <p:ph idx="3" type="subTitle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4" type="title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5" type="title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SECTION_HEADER_1_1_1_1_3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3778350" y="1424950"/>
            <a:ext cx="40068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" name="Google Shape;204;p27"/>
          <p:cNvSpPr txBox="1"/>
          <p:nvPr>
            <p:ph idx="2" type="subTitle"/>
          </p:nvPr>
        </p:nvSpPr>
        <p:spPr>
          <a:xfrm>
            <a:off x="3778350" y="3535450"/>
            <a:ext cx="40068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" name="Google Shape;205;p27"/>
          <p:cNvSpPr txBox="1"/>
          <p:nvPr>
            <p:ph idx="3" type="subTitle"/>
          </p:nvPr>
        </p:nvSpPr>
        <p:spPr>
          <a:xfrm>
            <a:off x="3778350" y="2491300"/>
            <a:ext cx="40068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1978350" y="1599552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4" type="title"/>
          </p:nvPr>
        </p:nvSpPr>
        <p:spPr>
          <a:xfrm>
            <a:off x="1978350" y="3709902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5" type="title"/>
          </p:nvPr>
        </p:nvSpPr>
        <p:spPr>
          <a:xfrm>
            <a:off x="1978350" y="26547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0" name="Google Shape;210;p2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SECTION_HEADER_1_2_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" name="Google Shape;216;p28"/>
          <p:cNvSpPr txBox="1"/>
          <p:nvPr>
            <p:ph idx="2" type="title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3" type="subTitle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8" name="Google Shape;218;p28"/>
          <p:cNvSpPr txBox="1"/>
          <p:nvPr>
            <p:ph idx="4" type="title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5" type="subTitle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0" name="Google Shape;220;p28"/>
          <p:cNvSpPr txBox="1"/>
          <p:nvPr>
            <p:ph idx="6" type="title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28"/>
          <p:cNvSpPr txBox="1"/>
          <p:nvPr>
            <p:ph idx="7" type="subTitle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" name="Google Shape;222;p28"/>
          <p:cNvSpPr txBox="1"/>
          <p:nvPr>
            <p:ph idx="8" type="title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SECTION_HEADER_1_2_3_1"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304205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2" type="title"/>
          </p:nvPr>
        </p:nvSpPr>
        <p:spPr>
          <a:xfrm>
            <a:off x="1653056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1999406" y="2247125"/>
            <a:ext cx="217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3" type="title"/>
          </p:nvPr>
        </p:nvSpPr>
        <p:spPr>
          <a:xfrm>
            <a:off x="4623837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29"/>
          <p:cNvSpPr txBox="1"/>
          <p:nvPr>
            <p:ph idx="4" type="subTitle"/>
          </p:nvPr>
        </p:nvSpPr>
        <p:spPr>
          <a:xfrm>
            <a:off x="4970187" y="2247125"/>
            <a:ext cx="217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5" type="title"/>
          </p:nvPr>
        </p:nvSpPr>
        <p:spPr>
          <a:xfrm>
            <a:off x="1653056" y="2842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9"/>
          <p:cNvSpPr txBox="1"/>
          <p:nvPr>
            <p:ph idx="6" type="subTitle"/>
          </p:nvPr>
        </p:nvSpPr>
        <p:spPr>
          <a:xfrm>
            <a:off x="1999406" y="3350450"/>
            <a:ext cx="217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7" type="title"/>
          </p:nvPr>
        </p:nvSpPr>
        <p:spPr>
          <a:xfrm>
            <a:off x="4623837" y="2842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29"/>
          <p:cNvSpPr txBox="1"/>
          <p:nvPr>
            <p:ph idx="8" type="subTitle"/>
          </p:nvPr>
        </p:nvSpPr>
        <p:spPr>
          <a:xfrm>
            <a:off x="4970187" y="3350450"/>
            <a:ext cx="217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2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1" type="subTitle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30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SECTION_HEADER_1_1_1_1_1">
    <p:bg>
      <p:bgPr>
        <a:solidFill>
          <a:schemeClr val="l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9" name="Google Shape;249;p31"/>
          <p:cNvSpPr txBox="1"/>
          <p:nvPr>
            <p:ph idx="2" type="subTitle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31"/>
          <p:cNvSpPr txBox="1"/>
          <p:nvPr>
            <p:ph idx="3" type="subTitle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4" type="title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5" type="title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7" type="subTitle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31"/>
          <p:cNvSpPr txBox="1"/>
          <p:nvPr>
            <p:ph idx="8" type="subTitle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7" name="Google Shape;257;p31"/>
          <p:cNvSpPr txBox="1"/>
          <p:nvPr>
            <p:ph idx="9" type="subTitle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31"/>
          <p:cNvSpPr txBox="1"/>
          <p:nvPr>
            <p:ph idx="13" type="title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4" type="title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0" name="Google Shape;260;p31"/>
          <p:cNvSpPr txBox="1"/>
          <p:nvPr>
            <p:ph idx="15" type="title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SECTION_HEADER_1_1_1_1_1_1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3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SECTION_HEADER_1_1_1_1_1_1_1">
    <p:bg>
      <p:bgPr>
        <a:solidFill>
          <a:schemeClr val="l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0" name="Google Shape;270;p3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SECTION_HEADER_1_1_1_1_1_1_1_1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3" name="Google Shape;273;p3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SECTION_HEADER_1_1_1_1_1_1_1_1_1">
    <p:bg>
      <p:bgPr>
        <a:solidFill>
          <a:schemeClr val="l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9" name="Google Shape;279;p3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SECTION_HEADER_1_1_1_1_1_1_1_1_2"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2" name="Google Shape;282;p3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SECTION_HEADER_1_1_1_1_1_1_1_1_1_1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8" name="Google Shape;288;p3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SECTION_HEADER_1_1_1_1_1_1_1_2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8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3" name="Google Shape;293;p3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SECTION_HEADER_1_1_1_1_1_1_1_1_1_1_2">
    <p:bg>
      <p:bgPr>
        <a:solidFill>
          <a:schemeClr val="lt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3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SECTION_HEADER_1_1_1_1_1_1_1_2_1"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3" name="Google Shape;303;p4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3_1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>
            <p:ph idx="1" type="subTitle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08" name="Google Shape;308;p41"/>
          <p:cNvSpPr txBox="1"/>
          <p:nvPr>
            <p:ph hasCustomPrompt="1"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41"/>
          <p:cNvSpPr txBox="1"/>
          <p:nvPr>
            <p:ph idx="2" type="subTitle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0" name="Google Shape;310;p41"/>
          <p:cNvSpPr txBox="1"/>
          <p:nvPr>
            <p:ph hasCustomPrompt="1" idx="3" type="title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1"/>
          <p:cNvSpPr txBox="1"/>
          <p:nvPr>
            <p:ph idx="4" type="subTitle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2" name="Google Shape;312;p41"/>
          <p:cNvSpPr txBox="1"/>
          <p:nvPr>
            <p:ph hasCustomPrompt="1" idx="5" type="title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41"/>
          <p:cNvSpPr txBox="1"/>
          <p:nvPr>
            <p:ph idx="6"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4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3_1_2"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>
            <p:ph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42"/>
          <p:cNvSpPr txBox="1"/>
          <p:nvPr>
            <p:ph hasCustomPrompt="1" idx="2" type="title"/>
          </p:nvPr>
        </p:nvSpPr>
        <p:spPr>
          <a:xfrm>
            <a:off x="4418025" y="1664575"/>
            <a:ext cx="40101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0" name="Google Shape;320;p42"/>
          <p:cNvSpPr txBox="1"/>
          <p:nvPr>
            <p:ph idx="1" type="subTitle"/>
          </p:nvPr>
        </p:nvSpPr>
        <p:spPr>
          <a:xfrm>
            <a:off x="4417875" y="2325475"/>
            <a:ext cx="401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321" name="Google Shape;321;p42"/>
          <p:cNvSpPr txBox="1"/>
          <p:nvPr>
            <p:ph hasCustomPrompt="1" idx="3" type="title"/>
          </p:nvPr>
        </p:nvSpPr>
        <p:spPr>
          <a:xfrm>
            <a:off x="4418350" y="3273100"/>
            <a:ext cx="40101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2" name="Google Shape;322;p42"/>
          <p:cNvSpPr txBox="1"/>
          <p:nvPr>
            <p:ph idx="4" type="subTitle"/>
          </p:nvPr>
        </p:nvSpPr>
        <p:spPr>
          <a:xfrm>
            <a:off x="4417875" y="3934001"/>
            <a:ext cx="401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6" name="Google Shape;326;p43"/>
          <p:cNvSpPr txBox="1"/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7" name="Google Shape;327;p4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1_3_1_1"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3_1_1_1">
    <p:bg>
      <p:bgPr>
        <a:solidFill>
          <a:schemeClr val="l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1" Type="http://schemas.openxmlformats.org/officeDocument/2006/relationships/image" Target="../media/image14.png"/><Relationship Id="rId10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64.png"/><Relationship Id="rId7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65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f4gjk6-4WBc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ctrTitle"/>
          </p:nvPr>
        </p:nvSpPr>
        <p:spPr>
          <a:xfrm>
            <a:off x="3694900" y="896625"/>
            <a:ext cx="48546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Li-book-lary</a:t>
            </a:r>
            <a:r>
              <a:rPr lang="en" sz="5400">
                <a:solidFill>
                  <a:schemeClr val="dk2"/>
                </a:solidFill>
              </a:rPr>
              <a:t> 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341" name="Google Shape;341;p46"/>
          <p:cNvSpPr txBox="1"/>
          <p:nvPr>
            <p:ph idx="1" type="subTitle"/>
          </p:nvPr>
        </p:nvSpPr>
        <p:spPr>
          <a:xfrm>
            <a:off x="5762125" y="370056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팀명: 책사러가조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팀장: 양상민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팀원: 정준엽, 지우림, 박지애, 최진규</a:t>
            </a:r>
            <a:endParaRPr sz="1100"/>
          </a:p>
        </p:txBody>
      </p:sp>
      <p:grpSp>
        <p:nvGrpSpPr>
          <p:cNvPr id="342" name="Google Shape;342;p46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343" name="Google Shape;343;p46"/>
            <p:cNvSpPr/>
            <p:nvPr/>
          </p:nvSpPr>
          <p:spPr>
            <a:xfrm>
              <a:off x="953187" y="4251247"/>
              <a:ext cx="4174300" cy="526220"/>
            </a:xfrm>
            <a:custGeom>
              <a:rect b="b" l="l" r="r" t="t"/>
              <a:pathLst>
                <a:path extrusionOk="0" h="15234" w="166972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3151725" y="3745425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1524925" y="3745425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371125" y="3745425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2992725" y="3745425"/>
              <a:ext cx="307600" cy="696250"/>
            </a:xfrm>
            <a:custGeom>
              <a:rect b="b" l="l" r="r" t="t"/>
              <a:pathLst>
                <a:path extrusionOk="0" h="27850" w="12304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3099950" y="3816050"/>
              <a:ext cx="245350" cy="555025"/>
            </a:xfrm>
            <a:custGeom>
              <a:rect b="b" l="l" r="r" t="t"/>
              <a:pathLst>
                <a:path extrusionOk="0" h="22201" w="9814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3222875" y="3816050"/>
              <a:ext cx="1497100" cy="555025"/>
            </a:xfrm>
            <a:custGeom>
              <a:rect b="b" l="l" r="r" t="t"/>
              <a:pathLst>
                <a:path extrusionOk="0" h="22201" w="59884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4753950" y="3745425"/>
              <a:ext cx="49200" cy="70650"/>
            </a:xfrm>
            <a:custGeom>
              <a:rect b="b" l="l" r="r" t="t"/>
              <a:pathLst>
                <a:path extrusionOk="0" h="2826" w="1968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4753950" y="4371050"/>
              <a:ext cx="49200" cy="70625"/>
            </a:xfrm>
            <a:custGeom>
              <a:rect b="b" l="l" r="r" t="t"/>
              <a:pathLst>
                <a:path extrusionOk="0" h="2825" w="1968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3345275" y="3941600"/>
              <a:ext cx="205075" cy="320675"/>
            </a:xfrm>
            <a:custGeom>
              <a:rect b="b" l="l" r="r" t="t"/>
              <a:pathLst>
                <a:path extrusionOk="0" h="12827" w="8203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2862975" y="3049200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1236175" y="3049200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1082375" y="3049200"/>
              <a:ext cx="307625" cy="696250"/>
            </a:xfrm>
            <a:custGeom>
              <a:rect b="b" l="l" r="r" t="t"/>
              <a:pathLst>
                <a:path extrusionOk="0" h="27850" w="12305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2703450" y="3049200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2811200" y="3119825"/>
              <a:ext cx="245350" cy="555000"/>
            </a:xfrm>
            <a:custGeom>
              <a:rect b="b" l="l" r="r" t="t"/>
              <a:pathLst>
                <a:path extrusionOk="0" h="22200" w="9814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2933600" y="3119825"/>
              <a:ext cx="1497125" cy="555000"/>
            </a:xfrm>
            <a:custGeom>
              <a:rect b="b" l="l" r="r" t="t"/>
              <a:pathLst>
                <a:path extrusionOk="0" h="22200" w="59885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4465225" y="3049200"/>
              <a:ext cx="48650" cy="70625"/>
            </a:xfrm>
            <a:custGeom>
              <a:rect b="b" l="l" r="r" t="t"/>
              <a:pathLst>
                <a:path extrusionOk="0" h="2825" w="1946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4465225" y="3674800"/>
              <a:ext cx="49175" cy="70650"/>
            </a:xfrm>
            <a:custGeom>
              <a:rect b="b" l="l" r="r" t="t"/>
              <a:pathLst>
                <a:path extrusionOk="0" h="2826" w="1967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3347375" y="2352950"/>
              <a:ext cx="1626300" cy="696275"/>
            </a:xfrm>
            <a:custGeom>
              <a:rect b="b" l="l" r="r" t="t"/>
              <a:pathLst>
                <a:path extrusionOk="0" h="27851" w="65052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1720550" y="2352950"/>
              <a:ext cx="1626325" cy="696275"/>
            </a:xfrm>
            <a:custGeom>
              <a:rect b="b" l="l" r="r" t="t"/>
              <a:pathLst>
                <a:path extrusionOk="0" h="27851" w="65053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1566250" y="2352950"/>
              <a:ext cx="308125" cy="696275"/>
            </a:xfrm>
            <a:custGeom>
              <a:rect b="b" l="l" r="r" t="t"/>
              <a:pathLst>
                <a:path extrusionOk="0" h="27851" w="12325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3187825" y="2352950"/>
              <a:ext cx="307600" cy="696275"/>
            </a:xfrm>
            <a:custGeom>
              <a:rect b="b" l="l" r="r" t="t"/>
              <a:pathLst>
                <a:path extrusionOk="0" h="27851" w="12304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3295050" y="2423575"/>
              <a:ext cx="245375" cy="555025"/>
            </a:xfrm>
            <a:custGeom>
              <a:rect b="b" l="l" r="r" t="t"/>
              <a:pathLst>
                <a:path extrusionOk="0" h="22201" w="9815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3417975" y="2423575"/>
              <a:ext cx="1497125" cy="554500"/>
            </a:xfrm>
            <a:custGeom>
              <a:rect b="b" l="l" r="r" t="t"/>
              <a:pathLst>
                <a:path extrusionOk="0" h="22180" w="59885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4949600" y="2352950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4949600" y="2978575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1720550" y="2352950"/>
              <a:ext cx="230725" cy="696275"/>
            </a:xfrm>
            <a:custGeom>
              <a:rect b="b" l="l" r="r" t="t"/>
              <a:pathLst>
                <a:path extrusionOk="0" h="27851" w="9229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1874350" y="2352950"/>
              <a:ext cx="231225" cy="696275"/>
            </a:xfrm>
            <a:custGeom>
              <a:rect b="b" l="l" r="r" t="t"/>
              <a:pathLst>
                <a:path extrusionOk="0" h="27851" w="9249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4408036" y="2610309"/>
              <a:ext cx="285848" cy="333099"/>
            </a:xfrm>
            <a:custGeom>
              <a:rect b="b" l="l" r="r" t="t"/>
              <a:pathLst>
                <a:path extrusionOk="0" h="8266" w="6089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1374800" y="3745425"/>
              <a:ext cx="1771725" cy="275175"/>
            </a:xfrm>
            <a:custGeom>
              <a:rect b="b" l="l" r="r" t="t"/>
              <a:pathLst>
                <a:path extrusionOk="0" h="11007" w="70869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146500" y="3745425"/>
              <a:ext cx="5250" cy="550"/>
            </a:xfrm>
            <a:custGeom>
              <a:rect b="b" l="l" r="r" t="t"/>
              <a:pathLst>
                <a:path extrusionOk="0" h="22" w="21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3146500" y="4441650"/>
              <a:ext cx="5250" cy="25"/>
            </a:xfrm>
            <a:custGeom>
              <a:rect b="b" l="l" r="r" t="t"/>
              <a:pathLst>
                <a:path extrusionOk="0" h="1" w="21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187825" y="3049200"/>
              <a:ext cx="1326575" cy="70625"/>
            </a:xfrm>
            <a:custGeom>
              <a:rect b="b" l="l" r="r" t="t"/>
              <a:pathLst>
                <a:path extrusionOk="0" h="2825" w="53063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3215550" y="3119825"/>
              <a:ext cx="1215175" cy="160075"/>
            </a:xfrm>
            <a:custGeom>
              <a:rect b="b" l="l" r="r" t="t"/>
              <a:pathLst>
                <a:path extrusionOk="0" h="6403" w="48607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2015050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2205975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3119300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2918425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2902750" y="4179075"/>
              <a:ext cx="275150" cy="182575"/>
            </a:xfrm>
            <a:custGeom>
              <a:rect b="b" l="l" r="r" t="t"/>
              <a:pathLst>
                <a:path extrusionOk="0" h="7303" w="11006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2207550" y="3913875"/>
              <a:ext cx="723475" cy="723975"/>
            </a:xfrm>
            <a:custGeom>
              <a:rect b="b" l="l" r="r" t="t"/>
              <a:pathLst>
                <a:path extrusionOk="0" h="28959" w="2893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2207550" y="3914350"/>
              <a:ext cx="458250" cy="457775"/>
            </a:xfrm>
            <a:custGeom>
              <a:rect b="b" l="l" r="r" t="t"/>
              <a:pathLst>
                <a:path extrusionOk="0" h="18311" w="1833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2239475" y="3946300"/>
              <a:ext cx="526250" cy="526250"/>
            </a:xfrm>
            <a:custGeom>
              <a:rect b="b" l="l" r="r" t="t"/>
              <a:pathLst>
                <a:path extrusionOk="0" h="21050" w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21923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3149650" y="3913875"/>
              <a:ext cx="723450" cy="723975"/>
            </a:xfrm>
            <a:custGeom>
              <a:rect b="b" l="l" r="r" t="t"/>
              <a:pathLst>
                <a:path extrusionOk="0" h="28959" w="28938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3149125" y="3914350"/>
              <a:ext cx="458775" cy="457775"/>
            </a:xfrm>
            <a:custGeom>
              <a:rect b="b" l="l" r="r" t="t"/>
              <a:pathLst>
                <a:path extrusionOk="0" h="18311" w="1835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3181550" y="3946300"/>
              <a:ext cx="526250" cy="526250"/>
            </a:xfrm>
            <a:custGeom>
              <a:rect b="b" l="l" r="r" t="t"/>
              <a:pathLst>
                <a:path extrusionOk="0" h="21050" w="2105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31344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216780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385895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6"/>
          <p:cNvSpPr/>
          <p:nvPr/>
        </p:nvSpPr>
        <p:spPr>
          <a:xfrm>
            <a:off x="796907" y="214107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4571993" y="3700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/>
          <p:nvPr/>
        </p:nvSpPr>
        <p:spPr>
          <a:xfrm>
            <a:off x="2175680" y="12881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650" y="495125"/>
            <a:ext cx="3545725" cy="41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5"/>
          <p:cNvSpPr txBox="1"/>
          <p:nvPr/>
        </p:nvSpPr>
        <p:spPr>
          <a:xfrm>
            <a:off x="423450" y="233125"/>
            <a:ext cx="1945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UML</a:t>
            </a:r>
            <a:endParaRPr b="1" sz="2000">
              <a:solidFill>
                <a:srgbClr val="7F69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88" y="458975"/>
            <a:ext cx="4513826" cy="42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6"/>
          <p:cNvSpPr txBox="1"/>
          <p:nvPr/>
        </p:nvSpPr>
        <p:spPr>
          <a:xfrm>
            <a:off x="423450" y="233125"/>
            <a:ext cx="1945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ERD</a:t>
            </a:r>
            <a:endParaRPr b="1" sz="2000">
              <a:solidFill>
                <a:srgbClr val="7F69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메인페이지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35" name="Google Shape;7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00" y="764953"/>
            <a:ext cx="8086400" cy="323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00" y="1091225"/>
            <a:ext cx="3886151" cy="6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8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로그인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42" name="Google Shape;7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5" y="1352925"/>
            <a:ext cx="3043900" cy="20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775" y="1352925"/>
            <a:ext cx="3284776" cy="10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9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회원가입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49" name="Google Shape;7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5"/>
            <a:ext cx="4020150" cy="374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p59"/>
          <p:cNvGrpSpPr/>
          <p:nvPr/>
        </p:nvGrpSpPr>
        <p:grpSpPr>
          <a:xfrm>
            <a:off x="3248987" y="1498600"/>
            <a:ext cx="1800238" cy="742950"/>
            <a:chOff x="3248988" y="1498600"/>
            <a:chExt cx="1800238" cy="742950"/>
          </a:xfrm>
        </p:grpSpPr>
        <p:pic>
          <p:nvPicPr>
            <p:cNvPr id="751" name="Google Shape;751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9000" y="1498600"/>
              <a:ext cx="1800225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48988" y="1917700"/>
              <a:ext cx="1800225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59"/>
          <p:cNvGrpSpPr/>
          <p:nvPr/>
        </p:nvGrpSpPr>
        <p:grpSpPr>
          <a:xfrm>
            <a:off x="3110965" y="2340381"/>
            <a:ext cx="1603018" cy="504861"/>
            <a:chOff x="5704325" y="2307300"/>
            <a:chExt cx="2219325" cy="590550"/>
          </a:xfrm>
        </p:grpSpPr>
        <p:pic>
          <p:nvPicPr>
            <p:cNvPr id="754" name="Google Shape;754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04326" y="2307300"/>
              <a:ext cx="193357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4325" y="2602575"/>
              <a:ext cx="22193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59"/>
          <p:cNvGrpSpPr/>
          <p:nvPr/>
        </p:nvGrpSpPr>
        <p:grpSpPr>
          <a:xfrm>
            <a:off x="3933723" y="2883611"/>
            <a:ext cx="1471978" cy="613222"/>
            <a:chOff x="5419750" y="3248150"/>
            <a:chExt cx="2171700" cy="638175"/>
          </a:xfrm>
        </p:grpSpPr>
        <p:pic>
          <p:nvPicPr>
            <p:cNvPr id="757" name="Google Shape;757;p5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19750" y="3552950"/>
              <a:ext cx="2171700" cy="3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19751" y="3248150"/>
              <a:ext cx="2085975" cy="30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9" name="Google Shape;759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7325" y="563000"/>
            <a:ext cx="2881425" cy="29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5775" y="3561975"/>
            <a:ext cx="3131975" cy="2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ID/PW찾기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66" name="Google Shape;7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" y="719675"/>
            <a:ext cx="2488800" cy="21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350" y="719675"/>
            <a:ext cx="2710350" cy="76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60"/>
          <p:cNvGrpSpPr/>
          <p:nvPr/>
        </p:nvGrpSpPr>
        <p:grpSpPr>
          <a:xfrm>
            <a:off x="5971388" y="962900"/>
            <a:ext cx="2303425" cy="1472300"/>
            <a:chOff x="5971388" y="962900"/>
            <a:chExt cx="2303425" cy="1472300"/>
          </a:xfrm>
        </p:grpSpPr>
        <p:pic>
          <p:nvPicPr>
            <p:cNvPr id="769" name="Google Shape;769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71388" y="962900"/>
              <a:ext cx="2303425" cy="14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60"/>
            <p:cNvSpPr/>
            <p:nvPr/>
          </p:nvSpPr>
          <p:spPr>
            <a:xfrm>
              <a:off x="6054175" y="1049100"/>
              <a:ext cx="947100" cy="17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1" name="Google Shape;77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550" y="2878797"/>
            <a:ext cx="2488800" cy="172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6400" y="1658900"/>
            <a:ext cx="3115935" cy="2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5375" y="2878793"/>
            <a:ext cx="2710350" cy="716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60"/>
          <p:cNvGrpSpPr/>
          <p:nvPr/>
        </p:nvGrpSpPr>
        <p:grpSpPr>
          <a:xfrm>
            <a:off x="5971400" y="2796961"/>
            <a:ext cx="2303425" cy="1425514"/>
            <a:chOff x="5971400" y="2796961"/>
            <a:chExt cx="2303425" cy="1425514"/>
          </a:xfrm>
        </p:grpSpPr>
        <p:pic>
          <p:nvPicPr>
            <p:cNvPr id="775" name="Google Shape;775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71400" y="2796961"/>
              <a:ext cx="2303425" cy="1425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" name="Google Shape;776;p60"/>
            <p:cNvSpPr/>
            <p:nvPr/>
          </p:nvSpPr>
          <p:spPr>
            <a:xfrm>
              <a:off x="6046900" y="2899600"/>
              <a:ext cx="1027200" cy="17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7" name="Google Shape;77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2588" y="3763800"/>
            <a:ext cx="3115935" cy="2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1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도서 검색결과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83" name="Google Shape;7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75" y="1136500"/>
            <a:ext cx="7425775" cy="37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00" y="777950"/>
            <a:ext cx="5519918" cy="6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도서 상세 정보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90" name="Google Shape;7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682650"/>
            <a:ext cx="3892332" cy="411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275" y="682650"/>
            <a:ext cx="4484501" cy="39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3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장바구니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97" name="Google Shape;7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5"/>
            <a:ext cx="8390599" cy="26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3362550"/>
            <a:ext cx="3022553" cy="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875" y="3362550"/>
            <a:ext cx="2997784" cy="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6825" y="3362550"/>
            <a:ext cx="3092315" cy="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결제확인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06" name="Google Shape;8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188" y="1579025"/>
            <a:ext cx="2725325" cy="5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50" y="719675"/>
            <a:ext cx="2439303" cy="41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200" y="2401638"/>
            <a:ext cx="2725300" cy="6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201" y="3521625"/>
            <a:ext cx="3229925" cy="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2200" y="719671"/>
            <a:ext cx="2725300" cy="69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400" name="Google Shape;400;p47"/>
          <p:cNvSpPr txBox="1"/>
          <p:nvPr>
            <p:ph type="title"/>
          </p:nvPr>
        </p:nvSpPr>
        <p:spPr>
          <a:xfrm>
            <a:off x="1553752" y="123190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개발환경 </a:t>
            </a:r>
            <a:endParaRPr/>
          </a:p>
        </p:txBody>
      </p:sp>
      <p:sp>
        <p:nvSpPr>
          <p:cNvPr id="401" name="Google Shape;401;p47"/>
          <p:cNvSpPr txBox="1"/>
          <p:nvPr>
            <p:ph idx="2" type="title"/>
          </p:nvPr>
        </p:nvSpPr>
        <p:spPr>
          <a:xfrm>
            <a:off x="715013" y="1165738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02" name="Google Shape;402;p47"/>
          <p:cNvSpPr txBox="1"/>
          <p:nvPr>
            <p:ph idx="4" type="title"/>
          </p:nvPr>
        </p:nvSpPr>
        <p:spPr>
          <a:xfrm>
            <a:off x="1557202" y="226102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동기</a:t>
            </a:r>
            <a:endParaRPr/>
          </a:p>
        </p:txBody>
      </p:sp>
      <p:sp>
        <p:nvSpPr>
          <p:cNvPr id="403" name="Google Shape;403;p47"/>
          <p:cNvSpPr txBox="1"/>
          <p:nvPr>
            <p:ph idx="5" type="title"/>
          </p:nvPr>
        </p:nvSpPr>
        <p:spPr>
          <a:xfrm>
            <a:off x="715763" y="219486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04" name="Google Shape;404;p47"/>
          <p:cNvSpPr txBox="1"/>
          <p:nvPr>
            <p:ph idx="7" type="title"/>
          </p:nvPr>
        </p:nvSpPr>
        <p:spPr>
          <a:xfrm>
            <a:off x="15685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시스템 개요</a:t>
            </a:r>
            <a:endParaRPr/>
          </a:p>
        </p:txBody>
      </p:sp>
      <p:sp>
        <p:nvSpPr>
          <p:cNvPr id="405" name="Google Shape;405;p47"/>
          <p:cNvSpPr txBox="1"/>
          <p:nvPr>
            <p:ph idx="8" type="title"/>
          </p:nvPr>
        </p:nvSpPr>
        <p:spPr>
          <a:xfrm>
            <a:off x="714113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6" name="Google Shape;406;p47"/>
          <p:cNvSpPr txBox="1"/>
          <p:nvPr>
            <p:ph idx="13" type="title"/>
          </p:nvPr>
        </p:nvSpPr>
        <p:spPr>
          <a:xfrm>
            <a:off x="5918875" y="1165750"/>
            <a:ext cx="2509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프로그램 구조/화면</a:t>
            </a:r>
            <a:endParaRPr/>
          </a:p>
        </p:txBody>
      </p:sp>
      <p:sp>
        <p:nvSpPr>
          <p:cNvPr id="407" name="Google Shape;407;p47"/>
          <p:cNvSpPr txBox="1"/>
          <p:nvPr>
            <p:ph idx="14" type="title"/>
          </p:nvPr>
        </p:nvSpPr>
        <p:spPr>
          <a:xfrm>
            <a:off x="5064463" y="10995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08" name="Google Shape;408;p47"/>
          <p:cNvSpPr txBox="1"/>
          <p:nvPr>
            <p:ph idx="13" type="title"/>
          </p:nvPr>
        </p:nvSpPr>
        <p:spPr>
          <a:xfrm>
            <a:off x="5918877" y="222360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</a:t>
            </a:r>
            <a:endParaRPr/>
          </a:p>
        </p:txBody>
      </p:sp>
      <p:sp>
        <p:nvSpPr>
          <p:cNvPr id="409" name="Google Shape;409;p47"/>
          <p:cNvSpPr txBox="1"/>
          <p:nvPr>
            <p:ph idx="14" type="title"/>
          </p:nvPr>
        </p:nvSpPr>
        <p:spPr>
          <a:xfrm>
            <a:off x="5064463" y="215743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10" name="Google Shape;410;p47"/>
          <p:cNvSpPr txBox="1"/>
          <p:nvPr>
            <p:ph idx="13" type="title"/>
          </p:nvPr>
        </p:nvSpPr>
        <p:spPr>
          <a:xfrm>
            <a:off x="5918875" y="3347600"/>
            <a:ext cx="293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추후 개발노선/QNA</a:t>
            </a:r>
            <a:endParaRPr/>
          </a:p>
        </p:txBody>
      </p:sp>
      <p:sp>
        <p:nvSpPr>
          <p:cNvPr id="411" name="Google Shape;411;p47"/>
          <p:cNvSpPr txBox="1"/>
          <p:nvPr>
            <p:ph idx="14" type="title"/>
          </p:nvPr>
        </p:nvSpPr>
        <p:spPr>
          <a:xfrm>
            <a:off x="5064463" y="328143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5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회원의 내 주문 확인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16" name="Google Shape;8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075"/>
            <a:ext cx="8839202" cy="96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6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회원의 내정보 페이지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22" name="Google Shape;8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8"/>
            <a:ext cx="5606825" cy="2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7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Q&amp;A 게시판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28" name="Google Shape;8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00" y="842950"/>
            <a:ext cx="6034675" cy="3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8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Q&amp;A 글쓰기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34" name="Google Shape;8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" y="1078250"/>
            <a:ext cx="4153324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825" y="2072075"/>
            <a:ext cx="2936625" cy="5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826" y="2913025"/>
            <a:ext cx="3002072" cy="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9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Q&amp;A 게시글 확인, 답변 작성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42" name="Google Shape;8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88" y="1196887"/>
            <a:ext cx="5748276" cy="237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400" y="1127675"/>
            <a:ext cx="5748274" cy="25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0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Q&amp;A게시글 수정, 삭제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49" name="Google Shape;8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900" y="2528050"/>
            <a:ext cx="4770800" cy="15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766225"/>
            <a:ext cx="3451899" cy="24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5"/>
            <a:ext cx="4918250" cy="36339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1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관리자의 신간 등록, 카테고리 목록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857" name="Google Shape;857;p71"/>
          <p:cNvGrpSpPr/>
          <p:nvPr/>
        </p:nvGrpSpPr>
        <p:grpSpPr>
          <a:xfrm>
            <a:off x="3292425" y="1500825"/>
            <a:ext cx="1588800" cy="783350"/>
            <a:chOff x="3882550" y="626550"/>
            <a:chExt cx="1588800" cy="783350"/>
          </a:xfrm>
        </p:grpSpPr>
        <p:pic>
          <p:nvPicPr>
            <p:cNvPr id="858" name="Google Shape;85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2550" y="626550"/>
              <a:ext cx="1588800" cy="29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2550" y="924223"/>
              <a:ext cx="919831" cy="235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82550" y="1159228"/>
              <a:ext cx="990588" cy="250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1" name="Google Shape;861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550" y="973825"/>
            <a:ext cx="4340716" cy="36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관리자의 전체 회원 조회, 회원 강제 탈퇴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67" name="Google Shape;8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6"/>
            <a:ext cx="8270124" cy="15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2262222"/>
            <a:ext cx="8270124" cy="175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3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관리자의 재고관리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74" name="Google Shape;8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719673"/>
            <a:ext cx="6958152" cy="26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3182897"/>
            <a:ext cx="2706052" cy="146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73"/>
          <p:cNvPicPr preferRelativeResize="0"/>
          <p:nvPr/>
        </p:nvPicPr>
        <p:blipFill rotWithShape="1">
          <a:blip r:embed="rId5">
            <a:alphaModFix/>
          </a:blip>
          <a:srcRect b="35731" l="4813" r="33082" t="2149"/>
          <a:stretch/>
        </p:blipFill>
        <p:spPr>
          <a:xfrm>
            <a:off x="4369350" y="3122025"/>
            <a:ext cx="3200200" cy="1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4"/>
          <p:cNvSpPr txBox="1"/>
          <p:nvPr>
            <p:ph type="title"/>
          </p:nvPr>
        </p:nvSpPr>
        <p:spPr>
          <a:xfrm>
            <a:off x="372938" y="3539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프로그램화면 - 관리자의 전체 배송 조회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82" name="Google Shape;8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38" y="719676"/>
            <a:ext cx="8321125" cy="8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50" y="1588575"/>
            <a:ext cx="82391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225" y="2793225"/>
            <a:ext cx="1447800" cy="154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74"/>
          <p:cNvGrpSpPr/>
          <p:nvPr/>
        </p:nvGrpSpPr>
        <p:grpSpPr>
          <a:xfrm>
            <a:off x="3345450" y="3304800"/>
            <a:ext cx="2946500" cy="1303000"/>
            <a:chOff x="3345450" y="3304800"/>
            <a:chExt cx="2946500" cy="1303000"/>
          </a:xfrm>
        </p:grpSpPr>
        <p:pic>
          <p:nvPicPr>
            <p:cNvPr id="886" name="Google Shape;886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5450" y="3304800"/>
              <a:ext cx="2946500" cy="71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5450" y="4015809"/>
              <a:ext cx="2946500" cy="5919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8" name="Google Shape;88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5450" y="2793225"/>
            <a:ext cx="2946500" cy="52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개발환경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8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48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422" name="Google Shape;422;p48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8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8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8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8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8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8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8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시연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5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95" name="Google Shape;895;p75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5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75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899" name="Google Shape;899;p75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5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5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5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5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5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5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5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5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5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5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5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5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5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5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5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5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5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5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5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5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5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5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5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5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5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5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5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5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5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5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5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5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6">
            <a:hlinkClick r:id="rId3"/>
          </p:cNvPr>
          <p:cNvSpPr txBox="1"/>
          <p:nvPr/>
        </p:nvSpPr>
        <p:spPr>
          <a:xfrm>
            <a:off x="2056500" y="2132700"/>
            <a:ext cx="50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https://www.youtube.com/watch?v=f4gjk6-4WBc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7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추후 개발노선 및 QNA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7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48" name="Google Shape;948;p77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7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7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77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952" name="Google Shape;952;p77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7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7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7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7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7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7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7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7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7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7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7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7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7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7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7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7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7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7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7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7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7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7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7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7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7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7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7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7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7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7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7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7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7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7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7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7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7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8"/>
          <p:cNvSpPr txBox="1"/>
          <p:nvPr/>
        </p:nvSpPr>
        <p:spPr>
          <a:xfrm>
            <a:off x="669200" y="973275"/>
            <a:ext cx="6909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94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F694C"/>
                </a:solidFill>
                <a:latin typeface="Roboto"/>
                <a:ea typeface="Roboto"/>
                <a:cs typeface="Roboto"/>
                <a:sym typeface="Roboto"/>
              </a:rPr>
              <a:t>관리자가 수동으로 배송상태를 변경하는 것이 아닌 택배회사의 api를 사용해서 주문내역을 자동으로 변경, 사이트 관리자의 수고를 덜어냄</a:t>
            </a:r>
            <a:endParaRPr>
              <a:solidFill>
                <a:srgbClr val="7F6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78"/>
          <p:cNvSpPr txBox="1"/>
          <p:nvPr/>
        </p:nvSpPr>
        <p:spPr>
          <a:xfrm>
            <a:off x="714125" y="544075"/>
            <a:ext cx="771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추후개발노선</a:t>
            </a:r>
            <a:endParaRPr b="1" sz="2200">
              <a:solidFill>
                <a:srgbClr val="7F694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96" name="Google Shape;996;p78"/>
          <p:cNvSpPr txBox="1"/>
          <p:nvPr/>
        </p:nvSpPr>
        <p:spPr>
          <a:xfrm>
            <a:off x="669200" y="1687863"/>
            <a:ext cx="6909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94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F694C"/>
                </a:solidFill>
                <a:latin typeface="Roboto"/>
                <a:ea typeface="Roboto"/>
                <a:cs typeface="Roboto"/>
                <a:sym typeface="Roboto"/>
              </a:rPr>
              <a:t>결제검증과 환불기능의 구현</a:t>
            </a:r>
            <a:endParaRPr>
              <a:solidFill>
                <a:srgbClr val="7F6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78"/>
          <p:cNvSpPr txBox="1"/>
          <p:nvPr/>
        </p:nvSpPr>
        <p:spPr>
          <a:xfrm>
            <a:off x="669200" y="2402475"/>
            <a:ext cx="6909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94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F694C"/>
                </a:solidFill>
                <a:latin typeface="Roboto"/>
                <a:ea typeface="Roboto"/>
                <a:cs typeface="Roboto"/>
                <a:sym typeface="Roboto"/>
              </a:rPr>
              <a:t>게시판을 통한 관리자와의 소통이 아닌 실시간 채팅을 통한 고객과의 빠른 소통</a:t>
            </a:r>
            <a:endParaRPr>
              <a:solidFill>
                <a:srgbClr val="7F6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78"/>
          <p:cNvSpPr txBox="1"/>
          <p:nvPr/>
        </p:nvSpPr>
        <p:spPr>
          <a:xfrm>
            <a:off x="669200" y="3117075"/>
            <a:ext cx="6909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694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F694C"/>
                </a:solidFill>
                <a:latin typeface="Roboto"/>
                <a:ea typeface="Roboto"/>
                <a:cs typeface="Roboto"/>
                <a:sym typeface="Roboto"/>
              </a:rPr>
              <a:t>E-book 전용 페이지 개설</a:t>
            </a:r>
            <a:endParaRPr>
              <a:solidFill>
                <a:srgbClr val="7F6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/>
          <p:nvPr>
            <p:ph idx="6" type="title"/>
          </p:nvPr>
        </p:nvSpPr>
        <p:spPr>
          <a:xfrm>
            <a:off x="714150" y="1381900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QNA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0"/>
          <p:cNvSpPr txBox="1"/>
          <p:nvPr>
            <p:ph idx="6" type="title"/>
          </p:nvPr>
        </p:nvSpPr>
        <p:spPr>
          <a:xfrm>
            <a:off x="714150" y="1381900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idx="6" type="title"/>
          </p:nvPr>
        </p:nvSpPr>
        <p:spPr>
          <a:xfrm>
            <a:off x="714150" y="309700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개발환경</a:t>
            </a:r>
            <a:endParaRPr/>
          </a:p>
        </p:txBody>
      </p:sp>
      <p:sp>
        <p:nvSpPr>
          <p:cNvPr id="465" name="Google Shape;465;p49"/>
          <p:cNvSpPr txBox="1"/>
          <p:nvPr>
            <p:ph idx="3" type="subTitle"/>
          </p:nvPr>
        </p:nvSpPr>
        <p:spPr>
          <a:xfrm>
            <a:off x="2699538" y="2370966"/>
            <a:ext cx="20433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</a:t>
            </a:r>
            <a:endParaRPr/>
          </a:p>
        </p:txBody>
      </p:sp>
      <p:sp>
        <p:nvSpPr>
          <p:cNvPr id="466" name="Google Shape;466;p49"/>
          <p:cNvSpPr txBox="1"/>
          <p:nvPr>
            <p:ph idx="5" type="title"/>
          </p:nvPr>
        </p:nvSpPr>
        <p:spPr>
          <a:xfrm>
            <a:off x="2947797" y="1889983"/>
            <a:ext cx="1546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개발도구</a:t>
            </a:r>
            <a:endParaRPr/>
          </a:p>
        </p:txBody>
      </p:sp>
      <p:sp>
        <p:nvSpPr>
          <p:cNvPr id="467" name="Google Shape;467;p49"/>
          <p:cNvSpPr txBox="1"/>
          <p:nvPr>
            <p:ph idx="1" type="subTitle"/>
          </p:nvPr>
        </p:nvSpPr>
        <p:spPr>
          <a:xfrm>
            <a:off x="714125" y="2389774"/>
            <a:ext cx="19404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10</a:t>
            </a:r>
            <a:endParaRPr/>
          </a:p>
        </p:txBody>
      </p:sp>
      <p:sp>
        <p:nvSpPr>
          <p:cNvPr id="468" name="Google Shape;468;p49"/>
          <p:cNvSpPr txBox="1"/>
          <p:nvPr>
            <p:ph idx="2" type="subTitle"/>
          </p:nvPr>
        </p:nvSpPr>
        <p:spPr>
          <a:xfrm>
            <a:off x="4608325" y="2394146"/>
            <a:ext cx="20433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MyBatis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JDBC</a:t>
            </a:r>
            <a:endParaRPr/>
          </a:p>
        </p:txBody>
      </p:sp>
      <p:sp>
        <p:nvSpPr>
          <p:cNvPr id="469" name="Google Shape;469;p49"/>
          <p:cNvSpPr txBox="1"/>
          <p:nvPr>
            <p:ph type="title"/>
          </p:nvPr>
        </p:nvSpPr>
        <p:spPr>
          <a:xfrm>
            <a:off x="949937" y="1899390"/>
            <a:ext cx="1469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운영체제</a:t>
            </a:r>
            <a:endParaRPr/>
          </a:p>
        </p:txBody>
      </p:sp>
      <p:sp>
        <p:nvSpPr>
          <p:cNvPr id="470" name="Google Shape;470;p49"/>
          <p:cNvSpPr txBox="1"/>
          <p:nvPr>
            <p:ph idx="4" type="title"/>
          </p:nvPr>
        </p:nvSpPr>
        <p:spPr>
          <a:xfrm>
            <a:off x="4856436" y="1916559"/>
            <a:ext cx="154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프레임워크</a:t>
            </a:r>
            <a:endParaRPr/>
          </a:p>
        </p:txBody>
      </p:sp>
      <p:grpSp>
        <p:nvGrpSpPr>
          <p:cNvPr id="471" name="Google Shape;471;p49"/>
          <p:cNvGrpSpPr/>
          <p:nvPr/>
        </p:nvGrpSpPr>
        <p:grpSpPr>
          <a:xfrm>
            <a:off x="1393279" y="1060085"/>
            <a:ext cx="582709" cy="714617"/>
            <a:chOff x="3508282" y="3810341"/>
            <a:chExt cx="351644" cy="351959"/>
          </a:xfrm>
        </p:grpSpPr>
        <p:sp>
          <p:nvSpPr>
            <p:cNvPr id="472" name="Google Shape;472;p49"/>
            <p:cNvSpPr/>
            <p:nvPr/>
          </p:nvSpPr>
          <p:spPr>
            <a:xfrm>
              <a:off x="3508282" y="3810341"/>
              <a:ext cx="133180" cy="64232"/>
            </a:xfrm>
            <a:custGeom>
              <a:rect b="b" l="l" r="r" t="t"/>
              <a:pathLst>
                <a:path extrusionOk="0" h="4290" w="8895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3535053" y="3847802"/>
              <a:ext cx="58872" cy="26771"/>
            </a:xfrm>
            <a:custGeom>
              <a:rect b="b" l="l" r="r" t="t"/>
              <a:pathLst>
                <a:path extrusionOk="0" h="1788" w="3932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3545743" y="3810341"/>
              <a:ext cx="239261" cy="351959"/>
            </a:xfrm>
            <a:custGeom>
              <a:rect b="b" l="l" r="r" t="t"/>
              <a:pathLst>
                <a:path extrusionOk="0" h="23507" w="1598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583205" y="4082317"/>
              <a:ext cx="201799" cy="79983"/>
            </a:xfrm>
            <a:custGeom>
              <a:rect b="b" l="l" r="r" t="t"/>
              <a:pathLst>
                <a:path extrusionOk="0" h="5342" w="13478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545429" y="3810341"/>
              <a:ext cx="232328" cy="15437"/>
            </a:xfrm>
            <a:custGeom>
              <a:rect b="b" l="l" r="r" t="t"/>
              <a:pathLst>
                <a:path extrusionOk="0" h="1031" w="15517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620666" y="4097753"/>
              <a:ext cx="239261" cy="64546"/>
            </a:xfrm>
            <a:custGeom>
              <a:rect b="b" l="l" r="r" t="t"/>
              <a:pathLst>
                <a:path extrusionOk="0" h="4311" w="1598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3620666" y="4147791"/>
              <a:ext cx="231385" cy="14508"/>
            </a:xfrm>
            <a:custGeom>
              <a:rect b="b" l="l" r="r" t="t"/>
              <a:pathLst>
                <a:path extrusionOk="0" h="969" w="15454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3604301" y="4097753"/>
              <a:ext cx="53841" cy="27085"/>
            </a:xfrm>
            <a:custGeom>
              <a:rect b="b" l="l" r="r" t="t"/>
              <a:pathLst>
                <a:path extrusionOk="0" h="1809" w="3596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3606187" y="3867401"/>
              <a:ext cx="159292" cy="25124"/>
            </a:xfrm>
            <a:custGeom>
              <a:rect b="b" l="l" r="r" t="t"/>
              <a:pathLst>
                <a:path extrusionOk="0" h="1678" w="10639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3606187" y="3904159"/>
              <a:ext cx="159292" cy="25184"/>
            </a:xfrm>
            <a:custGeom>
              <a:rect b="b" l="l" r="r" t="t"/>
              <a:pathLst>
                <a:path extrusionOk="0" h="1682" w="10639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3606187" y="3940976"/>
              <a:ext cx="159292" cy="25199"/>
            </a:xfrm>
            <a:custGeom>
              <a:rect b="b" l="l" r="r" t="t"/>
              <a:pathLst>
                <a:path extrusionOk="0" h="1683" w="10639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3711639" y="3882434"/>
              <a:ext cx="147030" cy="147015"/>
            </a:xfrm>
            <a:custGeom>
              <a:rect b="b" l="l" r="r" t="t"/>
              <a:pathLst>
                <a:path extrusionOk="0" h="9819" w="982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3682996" y="3930915"/>
              <a:ext cx="127191" cy="127176"/>
            </a:xfrm>
            <a:custGeom>
              <a:rect b="b" l="l" r="r" t="t"/>
              <a:pathLst>
                <a:path extrusionOk="0" h="8494" w="8495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49"/>
          <p:cNvGrpSpPr/>
          <p:nvPr/>
        </p:nvGrpSpPr>
        <p:grpSpPr>
          <a:xfrm>
            <a:off x="3521388" y="1060074"/>
            <a:ext cx="399590" cy="714618"/>
            <a:chOff x="3131170" y="3816884"/>
            <a:chExt cx="220051" cy="338169"/>
          </a:xfrm>
        </p:grpSpPr>
        <p:sp>
          <p:nvSpPr>
            <p:cNvPr id="486" name="Google Shape;486;p49"/>
            <p:cNvSpPr/>
            <p:nvPr/>
          </p:nvSpPr>
          <p:spPr>
            <a:xfrm>
              <a:off x="3131170" y="3816884"/>
              <a:ext cx="220051" cy="258530"/>
            </a:xfrm>
            <a:custGeom>
              <a:rect b="b" l="l" r="r" t="t"/>
              <a:pathLst>
                <a:path extrusionOk="0" h="17267" w="14697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10765" y="17266"/>
                  </a:lnTo>
                  <a:lnTo>
                    <a:pt x="10765" y="15437"/>
                  </a:lnTo>
                  <a:cubicBezTo>
                    <a:pt x="10765" y="15164"/>
                    <a:pt x="10870" y="14912"/>
                    <a:pt x="11060" y="14701"/>
                  </a:cubicBezTo>
                  <a:lnTo>
                    <a:pt x="14276" y="11464"/>
                  </a:lnTo>
                  <a:cubicBezTo>
                    <a:pt x="14655" y="11085"/>
                    <a:pt x="14697" y="10496"/>
                    <a:pt x="14402" y="10055"/>
                  </a:cubicBez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3131170" y="3816884"/>
              <a:ext cx="118373" cy="258530"/>
            </a:xfrm>
            <a:custGeom>
              <a:rect b="b" l="l" r="r" t="t"/>
              <a:pathLst>
                <a:path extrusionOk="0" h="17267" w="7906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5026" y="17266"/>
                  </a:lnTo>
                  <a:lnTo>
                    <a:pt x="5026" y="15437"/>
                  </a:lnTo>
                  <a:cubicBezTo>
                    <a:pt x="5026" y="15164"/>
                    <a:pt x="4921" y="14912"/>
                    <a:pt x="4731" y="14701"/>
                  </a:cubicBezTo>
                  <a:lnTo>
                    <a:pt x="1515" y="11464"/>
                  </a:lnTo>
                  <a:cubicBezTo>
                    <a:pt x="1157" y="11085"/>
                    <a:pt x="1094" y="10496"/>
                    <a:pt x="1388" y="10055"/>
                  </a:cubicBezTo>
                  <a:lnTo>
                    <a:pt x="7906" y="510"/>
                  </a:ln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3235049" y="3816884"/>
              <a:ext cx="12292" cy="179041"/>
            </a:xfrm>
            <a:custGeom>
              <a:rect b="b" l="l" r="r" t="t"/>
              <a:pathLst>
                <a:path extrusionOk="0" h="11958" w="821">
                  <a:moveTo>
                    <a:pt x="419" y="0"/>
                  </a:moveTo>
                  <a:cubicBezTo>
                    <a:pt x="295" y="0"/>
                    <a:pt x="169" y="58"/>
                    <a:pt x="85" y="173"/>
                  </a:cubicBezTo>
                  <a:lnTo>
                    <a:pt x="1" y="321"/>
                  </a:lnTo>
                  <a:lnTo>
                    <a:pt x="1" y="11548"/>
                  </a:lnTo>
                  <a:cubicBezTo>
                    <a:pt x="1" y="11821"/>
                    <a:pt x="206" y="11958"/>
                    <a:pt x="411" y="11958"/>
                  </a:cubicBezTo>
                  <a:cubicBezTo>
                    <a:pt x="616" y="11958"/>
                    <a:pt x="821" y="11821"/>
                    <a:pt x="821" y="11548"/>
                  </a:cubicBezTo>
                  <a:lnTo>
                    <a:pt x="821" y="321"/>
                  </a:lnTo>
                  <a:lnTo>
                    <a:pt x="737" y="173"/>
                  </a:lnTo>
                  <a:cubicBezTo>
                    <a:pt x="663" y="58"/>
                    <a:pt x="54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3212396" y="3974350"/>
              <a:ext cx="57929" cy="30858"/>
            </a:xfrm>
            <a:custGeom>
              <a:rect b="b" l="l" r="r" t="t"/>
              <a:pathLst>
                <a:path extrusionOk="0" h="2061" w="3869">
                  <a:moveTo>
                    <a:pt x="1367" y="0"/>
                  </a:moveTo>
                  <a:cubicBezTo>
                    <a:pt x="0" y="0"/>
                    <a:pt x="0" y="2061"/>
                    <a:pt x="1367" y="2061"/>
                  </a:cubicBezTo>
                  <a:lnTo>
                    <a:pt x="2502" y="2061"/>
                  </a:lnTo>
                  <a:cubicBezTo>
                    <a:pt x="3869" y="2061"/>
                    <a:pt x="3869" y="0"/>
                    <a:pt x="2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3213339" y="3981597"/>
              <a:ext cx="56042" cy="23612"/>
            </a:xfrm>
            <a:custGeom>
              <a:rect b="b" l="l" r="r" t="t"/>
              <a:pathLst>
                <a:path extrusionOk="0" h="1577" w="3743">
                  <a:moveTo>
                    <a:pt x="442" y="0"/>
                  </a:moveTo>
                  <a:lnTo>
                    <a:pt x="442" y="0"/>
                  </a:lnTo>
                  <a:cubicBezTo>
                    <a:pt x="0" y="694"/>
                    <a:pt x="484" y="1577"/>
                    <a:pt x="1304" y="1577"/>
                  </a:cubicBezTo>
                  <a:lnTo>
                    <a:pt x="2439" y="1577"/>
                  </a:lnTo>
                  <a:cubicBezTo>
                    <a:pt x="3238" y="1577"/>
                    <a:pt x="3742" y="694"/>
                    <a:pt x="3301" y="0"/>
                  </a:cubicBezTo>
                  <a:lnTo>
                    <a:pt x="3301" y="0"/>
                  </a:lnTo>
                  <a:cubicBezTo>
                    <a:pt x="3112" y="294"/>
                    <a:pt x="2775" y="484"/>
                    <a:pt x="2439" y="484"/>
                  </a:cubicBezTo>
                  <a:lnTo>
                    <a:pt x="1304" y="484"/>
                  </a:lnTo>
                  <a:cubicBezTo>
                    <a:pt x="946" y="484"/>
                    <a:pt x="610" y="294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3199804" y="4118834"/>
              <a:ext cx="83112" cy="36218"/>
            </a:xfrm>
            <a:custGeom>
              <a:rect b="b" l="l" r="r" t="t"/>
              <a:pathLst>
                <a:path extrusionOk="0" h="2419" w="5551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4962" y="2418"/>
                  </a:lnTo>
                  <a:cubicBezTo>
                    <a:pt x="5277" y="2418"/>
                    <a:pt x="5551" y="2145"/>
                    <a:pt x="5551" y="1830"/>
                  </a:cubicBez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3199804" y="4118834"/>
              <a:ext cx="25199" cy="36218"/>
            </a:xfrm>
            <a:custGeom>
              <a:rect b="b" l="l" r="r" t="t"/>
              <a:pathLst>
                <a:path extrusionOk="0" h="2419" w="1683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1682" y="2418"/>
                  </a:lnTo>
                  <a:cubicBezTo>
                    <a:pt x="1346" y="2418"/>
                    <a:pt x="1072" y="2145"/>
                    <a:pt x="1093" y="1830"/>
                  </a:cubicBez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3176192" y="4074770"/>
              <a:ext cx="130021" cy="44708"/>
            </a:xfrm>
            <a:custGeom>
              <a:rect b="b" l="l" r="r" t="t"/>
              <a:pathLst>
                <a:path extrusionOk="0" h="2986" w="8684">
                  <a:moveTo>
                    <a:pt x="652" y="0"/>
                  </a:moveTo>
                  <a:cubicBezTo>
                    <a:pt x="295" y="0"/>
                    <a:pt x="0" y="295"/>
                    <a:pt x="0" y="652"/>
                  </a:cubicBezTo>
                  <a:lnTo>
                    <a:pt x="0" y="2334"/>
                  </a:lnTo>
                  <a:cubicBezTo>
                    <a:pt x="0" y="2691"/>
                    <a:pt x="295" y="2986"/>
                    <a:pt x="652" y="2986"/>
                  </a:cubicBezTo>
                  <a:lnTo>
                    <a:pt x="8011" y="2986"/>
                  </a:lnTo>
                  <a:cubicBezTo>
                    <a:pt x="8389" y="2986"/>
                    <a:pt x="8683" y="2691"/>
                    <a:pt x="8683" y="2334"/>
                  </a:cubicBezTo>
                  <a:lnTo>
                    <a:pt x="8683" y="673"/>
                  </a:lnTo>
                  <a:cubicBezTo>
                    <a:pt x="8683" y="295"/>
                    <a:pt x="8389" y="0"/>
                    <a:pt x="8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3176192" y="4093336"/>
              <a:ext cx="130021" cy="26142"/>
            </a:xfrm>
            <a:custGeom>
              <a:rect b="b" l="l" r="r" t="t"/>
              <a:pathLst>
                <a:path extrusionOk="0" h="1746" w="8684">
                  <a:moveTo>
                    <a:pt x="0" y="1"/>
                  </a:moveTo>
                  <a:lnTo>
                    <a:pt x="0" y="1094"/>
                  </a:lnTo>
                  <a:cubicBezTo>
                    <a:pt x="0" y="1451"/>
                    <a:pt x="295" y="1746"/>
                    <a:pt x="652" y="1746"/>
                  </a:cubicBezTo>
                  <a:lnTo>
                    <a:pt x="8011" y="1746"/>
                  </a:lnTo>
                  <a:cubicBezTo>
                    <a:pt x="8389" y="1746"/>
                    <a:pt x="8683" y="1451"/>
                    <a:pt x="8683" y="1094"/>
                  </a:cubicBezTo>
                  <a:lnTo>
                    <a:pt x="8683" y="1"/>
                  </a:lnTo>
                  <a:cubicBezTo>
                    <a:pt x="8683" y="358"/>
                    <a:pt x="8389" y="652"/>
                    <a:pt x="8011" y="652"/>
                  </a:cubicBezTo>
                  <a:lnTo>
                    <a:pt x="652" y="652"/>
                  </a:lnTo>
                  <a:cubicBezTo>
                    <a:pt x="295" y="652"/>
                    <a:pt x="0" y="3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49"/>
          <p:cNvGrpSpPr/>
          <p:nvPr/>
        </p:nvGrpSpPr>
        <p:grpSpPr>
          <a:xfrm>
            <a:off x="5290888" y="1060069"/>
            <a:ext cx="677790" cy="639477"/>
            <a:chOff x="3952456" y="1524280"/>
            <a:chExt cx="370195" cy="300154"/>
          </a:xfrm>
        </p:grpSpPr>
        <p:sp>
          <p:nvSpPr>
            <p:cNvPr id="496" name="Google Shape;496;p49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49"/>
          <p:cNvSpPr txBox="1"/>
          <p:nvPr>
            <p:ph idx="1" type="subTitle"/>
          </p:nvPr>
        </p:nvSpPr>
        <p:spPr>
          <a:xfrm>
            <a:off x="6765475" y="2413136"/>
            <a:ext cx="19404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카카오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</p:txBody>
      </p:sp>
      <p:sp>
        <p:nvSpPr>
          <p:cNvPr id="503" name="Google Shape;503;p49"/>
          <p:cNvSpPr txBox="1"/>
          <p:nvPr>
            <p:ph type="title"/>
          </p:nvPr>
        </p:nvSpPr>
        <p:spPr>
          <a:xfrm>
            <a:off x="7000975" y="1916552"/>
            <a:ext cx="1469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라이브러리</a:t>
            </a:r>
            <a:endParaRPr/>
          </a:p>
        </p:txBody>
      </p:sp>
      <p:grpSp>
        <p:nvGrpSpPr>
          <p:cNvPr id="504" name="Google Shape;504;p49"/>
          <p:cNvGrpSpPr/>
          <p:nvPr/>
        </p:nvGrpSpPr>
        <p:grpSpPr>
          <a:xfrm>
            <a:off x="7452504" y="1071072"/>
            <a:ext cx="582709" cy="714617"/>
            <a:chOff x="3508282" y="3810341"/>
            <a:chExt cx="351644" cy="351959"/>
          </a:xfrm>
        </p:grpSpPr>
        <p:sp>
          <p:nvSpPr>
            <p:cNvPr id="505" name="Google Shape;505;p49"/>
            <p:cNvSpPr/>
            <p:nvPr/>
          </p:nvSpPr>
          <p:spPr>
            <a:xfrm>
              <a:off x="3508282" y="3810341"/>
              <a:ext cx="133180" cy="64232"/>
            </a:xfrm>
            <a:custGeom>
              <a:rect b="b" l="l" r="r" t="t"/>
              <a:pathLst>
                <a:path extrusionOk="0" h="4290" w="8895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3535053" y="3847802"/>
              <a:ext cx="58872" cy="26771"/>
            </a:xfrm>
            <a:custGeom>
              <a:rect b="b" l="l" r="r" t="t"/>
              <a:pathLst>
                <a:path extrusionOk="0" h="1788" w="3932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3545743" y="3810341"/>
              <a:ext cx="239261" cy="351959"/>
            </a:xfrm>
            <a:custGeom>
              <a:rect b="b" l="l" r="r" t="t"/>
              <a:pathLst>
                <a:path extrusionOk="0" h="23507" w="1598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3583205" y="4082317"/>
              <a:ext cx="201799" cy="79983"/>
            </a:xfrm>
            <a:custGeom>
              <a:rect b="b" l="l" r="r" t="t"/>
              <a:pathLst>
                <a:path extrusionOk="0" h="5342" w="13478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3545429" y="3810341"/>
              <a:ext cx="232328" cy="15437"/>
            </a:xfrm>
            <a:custGeom>
              <a:rect b="b" l="l" r="r" t="t"/>
              <a:pathLst>
                <a:path extrusionOk="0" h="1031" w="15517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3620666" y="4097753"/>
              <a:ext cx="239261" cy="64546"/>
            </a:xfrm>
            <a:custGeom>
              <a:rect b="b" l="l" r="r" t="t"/>
              <a:pathLst>
                <a:path extrusionOk="0" h="4311" w="1598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3620666" y="4147791"/>
              <a:ext cx="231385" cy="14508"/>
            </a:xfrm>
            <a:custGeom>
              <a:rect b="b" l="l" r="r" t="t"/>
              <a:pathLst>
                <a:path extrusionOk="0" h="969" w="15454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3604301" y="4097753"/>
              <a:ext cx="53841" cy="27085"/>
            </a:xfrm>
            <a:custGeom>
              <a:rect b="b" l="l" r="r" t="t"/>
              <a:pathLst>
                <a:path extrusionOk="0" h="1809" w="3596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3606187" y="3867401"/>
              <a:ext cx="159292" cy="25124"/>
            </a:xfrm>
            <a:custGeom>
              <a:rect b="b" l="l" r="r" t="t"/>
              <a:pathLst>
                <a:path extrusionOk="0" h="1678" w="10639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3606187" y="3904159"/>
              <a:ext cx="159292" cy="25184"/>
            </a:xfrm>
            <a:custGeom>
              <a:rect b="b" l="l" r="r" t="t"/>
              <a:pathLst>
                <a:path extrusionOk="0" h="1682" w="10639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3606187" y="3940976"/>
              <a:ext cx="159292" cy="25199"/>
            </a:xfrm>
            <a:custGeom>
              <a:rect b="b" l="l" r="r" t="t"/>
              <a:pathLst>
                <a:path extrusionOk="0" h="1683" w="10639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3711639" y="3882434"/>
              <a:ext cx="147030" cy="147015"/>
            </a:xfrm>
            <a:custGeom>
              <a:rect b="b" l="l" r="r" t="t"/>
              <a:pathLst>
                <a:path extrusionOk="0" h="9819" w="982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3682996" y="3930915"/>
              <a:ext cx="127191" cy="127176"/>
            </a:xfrm>
            <a:custGeom>
              <a:rect b="b" l="l" r="r" t="t"/>
              <a:pathLst>
                <a:path extrusionOk="0" h="8494" w="8495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9"/>
          <p:cNvSpPr txBox="1"/>
          <p:nvPr>
            <p:ph idx="1" type="subTitle"/>
          </p:nvPr>
        </p:nvSpPr>
        <p:spPr>
          <a:xfrm>
            <a:off x="1886450" y="4162874"/>
            <a:ext cx="19404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Tomcat 8.5.88</a:t>
            </a:r>
            <a:endParaRPr/>
          </a:p>
        </p:txBody>
      </p:sp>
      <p:sp>
        <p:nvSpPr>
          <p:cNvPr id="519" name="Google Shape;519;p49"/>
          <p:cNvSpPr txBox="1"/>
          <p:nvPr>
            <p:ph type="title"/>
          </p:nvPr>
        </p:nvSpPr>
        <p:spPr>
          <a:xfrm>
            <a:off x="2121950" y="4031952"/>
            <a:ext cx="1469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서버</a:t>
            </a:r>
            <a:endParaRPr/>
          </a:p>
        </p:txBody>
      </p:sp>
      <p:grpSp>
        <p:nvGrpSpPr>
          <p:cNvPr id="520" name="Google Shape;520;p49"/>
          <p:cNvGrpSpPr/>
          <p:nvPr/>
        </p:nvGrpSpPr>
        <p:grpSpPr>
          <a:xfrm>
            <a:off x="2565292" y="3210860"/>
            <a:ext cx="582709" cy="714617"/>
            <a:chOff x="3508282" y="3810341"/>
            <a:chExt cx="351644" cy="351959"/>
          </a:xfrm>
        </p:grpSpPr>
        <p:sp>
          <p:nvSpPr>
            <p:cNvPr id="521" name="Google Shape;521;p49"/>
            <p:cNvSpPr/>
            <p:nvPr/>
          </p:nvSpPr>
          <p:spPr>
            <a:xfrm>
              <a:off x="3508282" y="3810341"/>
              <a:ext cx="133180" cy="64232"/>
            </a:xfrm>
            <a:custGeom>
              <a:rect b="b" l="l" r="r" t="t"/>
              <a:pathLst>
                <a:path extrusionOk="0" h="4290" w="8895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3535053" y="3847802"/>
              <a:ext cx="58872" cy="26771"/>
            </a:xfrm>
            <a:custGeom>
              <a:rect b="b" l="l" r="r" t="t"/>
              <a:pathLst>
                <a:path extrusionOk="0" h="1788" w="3932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3545743" y="3810341"/>
              <a:ext cx="239261" cy="351959"/>
            </a:xfrm>
            <a:custGeom>
              <a:rect b="b" l="l" r="r" t="t"/>
              <a:pathLst>
                <a:path extrusionOk="0" h="23507" w="1598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3583205" y="4082317"/>
              <a:ext cx="201799" cy="79983"/>
            </a:xfrm>
            <a:custGeom>
              <a:rect b="b" l="l" r="r" t="t"/>
              <a:pathLst>
                <a:path extrusionOk="0" h="5342" w="13478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3545429" y="3810341"/>
              <a:ext cx="232328" cy="15437"/>
            </a:xfrm>
            <a:custGeom>
              <a:rect b="b" l="l" r="r" t="t"/>
              <a:pathLst>
                <a:path extrusionOk="0" h="1031" w="15517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3620666" y="4097753"/>
              <a:ext cx="239261" cy="64546"/>
            </a:xfrm>
            <a:custGeom>
              <a:rect b="b" l="l" r="r" t="t"/>
              <a:pathLst>
                <a:path extrusionOk="0" h="4311" w="1598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3620666" y="4147791"/>
              <a:ext cx="231385" cy="14508"/>
            </a:xfrm>
            <a:custGeom>
              <a:rect b="b" l="l" r="r" t="t"/>
              <a:pathLst>
                <a:path extrusionOk="0" h="969" w="15454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3604301" y="4097753"/>
              <a:ext cx="53841" cy="27085"/>
            </a:xfrm>
            <a:custGeom>
              <a:rect b="b" l="l" r="r" t="t"/>
              <a:pathLst>
                <a:path extrusionOk="0" h="1809" w="3596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3606187" y="3867401"/>
              <a:ext cx="159292" cy="25124"/>
            </a:xfrm>
            <a:custGeom>
              <a:rect b="b" l="l" r="r" t="t"/>
              <a:pathLst>
                <a:path extrusionOk="0" h="1678" w="10639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3606187" y="3904159"/>
              <a:ext cx="159292" cy="25184"/>
            </a:xfrm>
            <a:custGeom>
              <a:rect b="b" l="l" r="r" t="t"/>
              <a:pathLst>
                <a:path extrusionOk="0" h="1682" w="10639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3606187" y="3940976"/>
              <a:ext cx="159292" cy="25199"/>
            </a:xfrm>
            <a:custGeom>
              <a:rect b="b" l="l" r="r" t="t"/>
              <a:pathLst>
                <a:path extrusionOk="0" h="1683" w="10639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3711639" y="3882434"/>
              <a:ext cx="147030" cy="147015"/>
            </a:xfrm>
            <a:custGeom>
              <a:rect b="b" l="l" r="r" t="t"/>
              <a:pathLst>
                <a:path extrusionOk="0" h="9819" w="982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3682996" y="3930915"/>
              <a:ext cx="127191" cy="127176"/>
            </a:xfrm>
            <a:custGeom>
              <a:rect b="b" l="l" r="r" t="t"/>
              <a:pathLst>
                <a:path extrusionOk="0" h="8494" w="8495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9"/>
          <p:cNvSpPr txBox="1"/>
          <p:nvPr>
            <p:ph idx="2" type="subTitle"/>
          </p:nvPr>
        </p:nvSpPr>
        <p:spPr>
          <a:xfrm>
            <a:off x="5334625" y="4162884"/>
            <a:ext cx="20433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18c</a:t>
            </a:r>
            <a:endParaRPr/>
          </a:p>
        </p:txBody>
      </p:sp>
      <p:sp>
        <p:nvSpPr>
          <p:cNvPr id="535" name="Google Shape;535;p49"/>
          <p:cNvSpPr txBox="1"/>
          <p:nvPr>
            <p:ph idx="4" type="title"/>
          </p:nvPr>
        </p:nvSpPr>
        <p:spPr>
          <a:xfrm>
            <a:off x="5539011" y="4031959"/>
            <a:ext cx="154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grpSp>
        <p:nvGrpSpPr>
          <p:cNvPr id="536" name="Google Shape;536;p49"/>
          <p:cNvGrpSpPr/>
          <p:nvPr/>
        </p:nvGrpSpPr>
        <p:grpSpPr>
          <a:xfrm>
            <a:off x="5973650" y="3316082"/>
            <a:ext cx="677790" cy="639477"/>
            <a:chOff x="3952456" y="1524280"/>
            <a:chExt cx="370195" cy="300154"/>
          </a:xfrm>
        </p:grpSpPr>
        <p:sp>
          <p:nvSpPr>
            <p:cNvPr id="537" name="Google Shape;537;p49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9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개발동기와 목적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0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9" name="Google Shape;549;p50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0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53" name="Google Shape;553;p50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284275" y="266550"/>
            <a:ext cx="171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개발배경</a:t>
            </a:r>
            <a:endParaRPr/>
          </a:p>
        </p:txBody>
      </p:sp>
      <p:sp>
        <p:nvSpPr>
          <p:cNvPr id="596" name="Google Shape;596;p51"/>
          <p:cNvSpPr txBox="1"/>
          <p:nvPr/>
        </p:nvSpPr>
        <p:spPr>
          <a:xfrm>
            <a:off x="1594506" y="997929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39.3%</a:t>
            </a:r>
            <a:endParaRPr b="1" sz="3500">
              <a:solidFill>
                <a:schemeClr val="accent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800900" y="3449800"/>
            <a:ext cx="5624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코로나 팬데믹 시기에 오프라인 서점들의 소비층이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온라인서점으로 대부분 옮겨졌고 엄청난 성장률을 보였다.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교보문고는 「2022 상반기 도서 판매 동향」 자료에서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결산 결과 모바일(33.4%)과 온라인(27.4%)을 통한 구매가 60.8%를 차지하며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오프라인 영업점 매출(39.2%)을 온라인 매출이 크게 앞질렀다</a:t>
            </a:r>
            <a:r>
              <a:rPr lang="en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 밝혔다.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6158944" y="806222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33.4%</a:t>
            </a:r>
            <a:endParaRPr b="1" sz="3300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6158944" y="2344804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accent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27.3</a:t>
            </a:r>
            <a:r>
              <a:rPr b="1" lang="en" sz="3800">
                <a:solidFill>
                  <a:schemeClr val="accent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%</a:t>
            </a:r>
            <a:endParaRPr b="1" sz="3800">
              <a:solidFill>
                <a:schemeClr val="accent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1483056" y="1681418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오프라인</a:t>
            </a:r>
            <a:r>
              <a:rPr b="1" lang="en" sz="1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서점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6047494" y="1485118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온라인 웹 서점</a:t>
            </a:r>
            <a:endParaRPr b="1" sz="1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6047494" y="3028293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모바일 서점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603" name="Google Shape;603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06" y="997925"/>
            <a:ext cx="3444387" cy="21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2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시스템 개요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2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0" name="Google Shape;610;p52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2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2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52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614" name="Google Shape;614;p52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시스템 개요</a:t>
            </a: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2734852" y="2323916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58" name="Google Shape;658;p53"/>
          <p:cNvSpPr txBox="1"/>
          <p:nvPr/>
        </p:nvSpPr>
        <p:spPr>
          <a:xfrm flipH="1">
            <a:off x="4715550" y="1243725"/>
            <a:ext cx="12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고객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59" name="Google Shape;659;p53"/>
          <p:cNvSpPr txBox="1"/>
          <p:nvPr/>
        </p:nvSpPr>
        <p:spPr>
          <a:xfrm flipH="1">
            <a:off x="4715705" y="3593625"/>
            <a:ext cx="12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관리자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0" name="Google Shape;660;p53"/>
          <p:cNvSpPr txBox="1"/>
          <p:nvPr/>
        </p:nvSpPr>
        <p:spPr>
          <a:xfrm>
            <a:off x="6716067" y="1178775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도서 구매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53"/>
          <p:cNvSpPr txBox="1"/>
          <p:nvPr/>
        </p:nvSpPr>
        <p:spPr>
          <a:xfrm>
            <a:off x="6335292" y="3240538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도서 관리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2" name="Google Shape;662;p53"/>
          <p:cNvCxnSpPr>
            <a:stCxn id="658" idx="1"/>
            <a:endCxn id="660" idx="1"/>
          </p:cNvCxnSpPr>
          <p:nvPr/>
        </p:nvCxnSpPr>
        <p:spPr>
          <a:xfrm>
            <a:off x="5993550" y="1443825"/>
            <a:ext cx="7224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53"/>
          <p:cNvCxnSpPr>
            <a:stCxn id="664" idx="1"/>
            <a:endCxn id="661" idx="1"/>
          </p:cNvCxnSpPr>
          <p:nvPr/>
        </p:nvCxnSpPr>
        <p:spPr>
          <a:xfrm flipH="1" rot="10800000">
            <a:off x="5918592" y="3505588"/>
            <a:ext cx="416700" cy="30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53"/>
          <p:cNvCxnSpPr/>
          <p:nvPr/>
        </p:nvCxnSpPr>
        <p:spPr>
          <a:xfrm>
            <a:off x="5918654" y="3807108"/>
            <a:ext cx="416700" cy="30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53"/>
          <p:cNvCxnSpPr>
            <a:stCxn id="657" idx="3"/>
            <a:endCxn id="658" idx="3"/>
          </p:cNvCxnSpPr>
          <p:nvPr/>
        </p:nvCxnSpPr>
        <p:spPr>
          <a:xfrm flipH="1" rot="10800000">
            <a:off x="3264952" y="1443866"/>
            <a:ext cx="1450500" cy="1145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3"/>
          <p:cNvCxnSpPr>
            <a:stCxn id="657" idx="3"/>
            <a:endCxn id="659" idx="3"/>
          </p:cNvCxnSpPr>
          <p:nvPr/>
        </p:nvCxnSpPr>
        <p:spPr>
          <a:xfrm>
            <a:off x="3264952" y="2588966"/>
            <a:ext cx="1450800" cy="12048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8" name="Google Shape;6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00" y="1516275"/>
            <a:ext cx="3058051" cy="21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3"/>
          <p:cNvSpPr txBox="1"/>
          <p:nvPr/>
        </p:nvSpPr>
        <p:spPr>
          <a:xfrm>
            <a:off x="6335292" y="3851738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회원 관리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type="title"/>
          </p:nvPr>
        </p:nvSpPr>
        <p:spPr>
          <a:xfrm>
            <a:off x="966650" y="958100"/>
            <a:ext cx="53862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프로그램 구조와 화면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4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7456117" y="1572346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54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680" name="Google Shape;680;p54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4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4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4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4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4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4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